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3"/>
  </p:notesMasterIdLst>
  <p:handoutMasterIdLst>
    <p:handoutMasterId r:id="rId24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EDA"/>
    <a:srgbClr val="EBEBFF"/>
    <a:srgbClr val="CCCCFF"/>
    <a:srgbClr val="FF4343"/>
    <a:srgbClr val="FC8236"/>
    <a:srgbClr val="000000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71" d="100"/>
          <a:sy n="171" d="100"/>
        </p:scale>
        <p:origin x="648" y="-920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20/5/20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20/5/20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20/5/20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767832"/>
              </p:ext>
            </p:extLst>
          </p:nvPr>
        </p:nvGraphicFramePr>
        <p:xfrm>
          <a:off x="2195736" y="987574"/>
          <a:ext cx="4635500" cy="718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4648200" imgH="7200900" progId="Visio.Drawing.15">
                  <p:embed/>
                </p:oleObj>
              </mc:Choice>
              <mc:Fallback>
                <p:oleObj r:id="rId3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987574"/>
                        <a:ext cx="4635500" cy="718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23999</TotalTime>
  <Pages>0</Pages>
  <Words>146</Words>
  <Characters>0</Characters>
  <Application>Microsoft Macintosh PowerPoint</Application>
  <PresentationFormat>On-screen Show (16:9)</PresentationFormat>
  <Lines>0</Lines>
  <Paragraphs>77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9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374</cp:revision>
  <cp:lastPrinted>2019-04-25T17:12:57Z</cp:lastPrinted>
  <dcterms:modified xsi:type="dcterms:W3CDTF">2020-05-20T07:33:53Z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